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855" r:id="rId1"/>
  </p:sldMasterIdLst>
  <p:sldIdLst>
    <p:sldId id="257" r:id="rId2"/>
    <p:sldId id="258" r:id="rId3"/>
    <p:sldId id="259" r:id="rId4"/>
    <p:sldId id="260" r:id="rId5"/>
    <p:sldId id="264" r:id="rId6"/>
    <p:sldId id="265" r:id="rId7"/>
    <p:sldId id="268" r:id="rId8"/>
    <p:sldId id="274" r:id="rId9"/>
    <p:sldId id="275" r:id="rId10"/>
    <p:sldId id="272" r:id="rId11"/>
    <p:sldId id="273" r:id="rId12"/>
    <p:sldId id="271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17" d="100"/>
          <a:sy n="117" d="100"/>
        </p:scale>
        <p:origin x="-6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D7F37EFD-6296-114E-B91A-10CAAC7C3705}" type="datetimeFigureOut">
              <a:rPr lang="en-US" smtClean="0"/>
              <a:pPr/>
              <a:t>2/22/16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37EFD-6296-114E-B91A-10CAAC7C3705}" type="datetimeFigureOut">
              <a:rPr lang="en-US" smtClean="0"/>
              <a:pPr/>
              <a:t>2/22/16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557D-7323-774A-B072-FE8988B3F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37EFD-6296-114E-B91A-10CAAC7C3705}" type="datetimeFigureOut">
              <a:rPr lang="en-US" smtClean="0"/>
              <a:pPr/>
              <a:t>2/22/16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557D-7323-774A-B072-FE8988B3F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37EFD-6296-114E-B91A-10CAAC7C3705}" type="datetimeFigureOut">
              <a:rPr lang="en-US" smtClean="0"/>
              <a:pPr/>
              <a:t>2/22/16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557D-7323-774A-B072-FE8988B3F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37EFD-6296-114E-B91A-10CAAC7C3705}" type="datetimeFigureOut">
              <a:rPr lang="en-US" smtClean="0"/>
              <a:pPr/>
              <a:t>2/22/16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557D-7323-774A-B072-FE8988B3F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2/22/16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37EFD-6296-114E-B91A-10CAAC7C3705}" type="datetimeFigureOut">
              <a:rPr lang="en-US" smtClean="0"/>
              <a:pPr/>
              <a:t>2/22/16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557D-7323-774A-B072-FE8988B3F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37EFD-6296-114E-B91A-10CAAC7C3705}" type="datetimeFigureOut">
              <a:rPr lang="en-US" smtClean="0"/>
              <a:pPr/>
              <a:t>2/22/16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557D-7323-774A-B072-FE8988B3F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37EFD-6296-114E-B91A-10CAAC7C3705}" type="datetimeFigureOut">
              <a:rPr lang="en-US" smtClean="0"/>
              <a:pPr/>
              <a:t>2/22/16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557D-7323-774A-B072-FE8988B3F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37EFD-6296-114E-B91A-10CAAC7C3705}" type="datetimeFigureOut">
              <a:rPr lang="en-US" smtClean="0"/>
              <a:pPr/>
              <a:t>2/22/16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557D-7323-774A-B072-FE8988B3F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37EFD-6296-114E-B91A-10CAAC7C3705}" type="datetimeFigureOut">
              <a:rPr lang="en-US" smtClean="0"/>
              <a:pPr/>
              <a:t>2/22/16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557D-7323-774A-B072-FE8988B3F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37EFD-6296-114E-B91A-10CAAC7C3705}" type="datetimeFigureOut">
              <a:rPr lang="en-US" smtClean="0"/>
              <a:pPr/>
              <a:t>2/22/16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557D-7323-774A-B072-FE8988B3F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F37EFD-6296-114E-B91A-10CAAC7C3705}" type="datetimeFigureOut">
              <a:rPr lang="en-US" smtClean="0"/>
              <a:pPr/>
              <a:t>2/22/16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3D4557D-7323-774A-B072-FE8988B3F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hyperlink" Target="https://www.youtube.com/watch?v=m5yCOSHeYn4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UI-ZteQ8JGU" TargetMode="External"/><Relationship Id="rId3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1"/>
          <p:cNvSpPr>
            <a:spLocks/>
          </p:cNvSpPr>
          <p:nvPr/>
        </p:nvSpPr>
        <p:spPr bwMode="auto">
          <a:xfrm>
            <a:off x="8532813" y="6467475"/>
            <a:ext cx="166687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275" y="423389"/>
            <a:ext cx="7540625" cy="56386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869" y="600960"/>
            <a:ext cx="1185312" cy="10644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hlinkClick r:id="rId4"/>
          </p:cNvPr>
          <p:cNvSpPr txBox="1"/>
          <p:nvPr/>
        </p:nvSpPr>
        <p:spPr>
          <a:xfrm>
            <a:off x="2048661" y="1629509"/>
            <a:ext cx="24559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4"/>
              </a:rPr>
              <a:t>Did you miss</a:t>
            </a:r>
          </a:p>
          <a:p>
            <a:r>
              <a:rPr lang="en-US" b="1" dirty="0" smtClean="0">
                <a:solidFill>
                  <a:schemeClr val="bg1"/>
                </a:solidFill>
                <a:hlinkClick r:id="rId4"/>
              </a:rPr>
              <a:t> “20 Things...”?</a:t>
            </a:r>
          </a:p>
          <a:p>
            <a:r>
              <a:rPr lang="en-US" b="1" dirty="0" smtClean="0">
                <a:solidFill>
                  <a:schemeClr val="bg1"/>
                </a:solidFill>
                <a:hlinkClick r:id="rId4"/>
              </a:rPr>
              <a:t> Click here to catch up</a:t>
            </a:r>
            <a:r>
              <a:rPr lang="en-US" b="1" dirty="0" smtClean="0">
                <a:solidFill>
                  <a:srgbClr val="FF0000"/>
                </a:solidFill>
              </a:rPr>
              <a:t>!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824354" cy="2049804"/>
          </a:xfrm>
        </p:spPr>
        <p:txBody>
          <a:bodyPr/>
          <a:lstStyle/>
          <a:p>
            <a:r>
              <a:rPr lang="en-US" sz="4000" dirty="0" smtClean="0">
                <a:solidFill>
                  <a:srgbClr val="000000"/>
                </a:solidFill>
              </a:rPr>
              <a:t>What to ride to school:</a:t>
            </a:r>
            <a:br>
              <a:rPr lang="en-US" sz="4000" dirty="0" smtClean="0">
                <a:solidFill>
                  <a:srgbClr val="000000"/>
                </a:solidFill>
              </a:rPr>
            </a:br>
            <a:r>
              <a:rPr lang="en-US" sz="4000" dirty="0" smtClean="0">
                <a:solidFill>
                  <a:srgbClr val="000000"/>
                </a:solidFill>
              </a:rPr>
              <a:t>Bikes, scooter, and skateboards: things that are </a:t>
            </a:r>
            <a:r>
              <a:rPr lang="en-US" sz="4000" i="1" dirty="0" smtClean="0">
                <a:solidFill>
                  <a:srgbClr val="000000"/>
                </a:solidFill>
              </a:rPr>
              <a:t>safe </a:t>
            </a:r>
            <a:r>
              <a:rPr lang="en-US" sz="4000" dirty="0" smtClean="0">
                <a:solidFill>
                  <a:srgbClr val="000000"/>
                </a:solidFill>
              </a:rPr>
              <a:t>and that you can </a:t>
            </a:r>
            <a:r>
              <a:rPr lang="en-US" sz="4000" i="1" dirty="0" smtClean="0">
                <a:solidFill>
                  <a:srgbClr val="000000"/>
                </a:solidFill>
              </a:rPr>
              <a:t>lock</a:t>
            </a:r>
            <a:r>
              <a:rPr lang="en-US" sz="4000" dirty="0" smtClean="0">
                <a:solidFill>
                  <a:srgbClr val="000000"/>
                </a:solidFill>
              </a:rPr>
              <a:t> up.</a:t>
            </a:r>
            <a:endParaRPr lang="en-US" sz="4000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863" y="2694301"/>
            <a:ext cx="3491515" cy="20216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282" y="4172217"/>
            <a:ext cx="2048639" cy="2284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914" y="2694301"/>
            <a:ext cx="3450086" cy="26202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590" y="3429000"/>
            <a:ext cx="3599693" cy="28262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740492" cy="1339009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What </a:t>
            </a:r>
            <a:r>
              <a:rPr lang="en-US" u="sng" dirty="0" smtClean="0">
                <a:solidFill>
                  <a:srgbClr val="000000"/>
                </a:solidFill>
              </a:rPr>
              <a:t>NOT </a:t>
            </a:r>
            <a:r>
              <a:rPr lang="en-US" dirty="0" smtClean="0">
                <a:solidFill>
                  <a:srgbClr val="000000"/>
                </a:solidFill>
              </a:rPr>
              <a:t>to ride to school: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332" y="1462397"/>
            <a:ext cx="4157902" cy="22541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766654" y="2786669"/>
            <a:ext cx="3811275" cy="26994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188944" y="5764292"/>
            <a:ext cx="267009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‘</a:t>
            </a:r>
            <a:r>
              <a:rPr lang="en-US" sz="3200" dirty="0" err="1" smtClean="0">
                <a:solidFill>
                  <a:srgbClr val="000000"/>
                </a:solidFill>
              </a:rPr>
              <a:t>Nuff</a:t>
            </a:r>
            <a:r>
              <a:rPr lang="en-US" sz="3200" dirty="0" smtClean="0">
                <a:solidFill>
                  <a:srgbClr val="000000"/>
                </a:solidFill>
              </a:rPr>
              <a:t> said!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After School: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896" y="1345955"/>
            <a:ext cx="3325775" cy="3835399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Remember to leave campus right away (by 3:15 )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Athletes are expected to go home after school.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After School students are to be in class by 3:15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71" y="1625628"/>
            <a:ext cx="4966309" cy="33628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31897" y="5487598"/>
            <a:ext cx="83937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Bus students are to wait calmly in line until the bus arrives (voice level 0-2)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4876" y="423354"/>
            <a:ext cx="6051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hlinkClick r:id="rId2"/>
              </a:rPr>
              <a:t>Now enjoy this 5 minute video</a:t>
            </a:r>
            <a:endParaRPr lang="en-US" sz="3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700" y="1327150"/>
            <a:ext cx="7340600" cy="4203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1"/>
          <p:cNvSpPr>
            <a:spLocks/>
          </p:cNvSpPr>
          <p:nvPr/>
        </p:nvSpPr>
        <p:spPr bwMode="auto">
          <a:xfrm>
            <a:off x="8532813" y="6467475"/>
            <a:ext cx="166687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36" y="308374"/>
            <a:ext cx="8329873" cy="62394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210" y="2666292"/>
            <a:ext cx="1698545" cy="15254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1"/>
          <p:cNvSpPr>
            <a:spLocks/>
          </p:cNvSpPr>
          <p:nvPr/>
        </p:nvSpPr>
        <p:spPr bwMode="auto">
          <a:xfrm>
            <a:off x="8455025" y="6467475"/>
            <a:ext cx="244475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16</a:t>
            </a:r>
          </a:p>
        </p:txBody>
      </p:sp>
      <p:sp>
        <p:nvSpPr>
          <p:cNvPr id="7270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411223"/>
            <a:ext cx="3857219" cy="5056252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>
                <a:solidFill>
                  <a:schemeClr val="bg1"/>
                </a:solidFill>
              </a:rPr>
              <a:t>Keep hands, feet and objects to </a:t>
            </a:r>
            <a:r>
              <a:rPr lang="en-US" sz="2800" dirty="0" smtClean="0">
                <a:solidFill>
                  <a:schemeClr val="bg1"/>
                </a:solidFill>
              </a:rPr>
              <a:t>yourself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Walk </a:t>
            </a:r>
            <a:r>
              <a:rPr lang="en-US" sz="2800" dirty="0" smtClean="0">
                <a:solidFill>
                  <a:schemeClr val="bg1"/>
                </a:solidFill>
              </a:rPr>
              <a:t>everywhere-especially to lunch and from gym and music -6</a:t>
            </a:r>
            <a:r>
              <a:rPr lang="en-US" sz="2800" baseline="30000" dirty="0" smtClean="0">
                <a:solidFill>
                  <a:schemeClr val="bg1"/>
                </a:solidFill>
              </a:rPr>
              <a:t>th</a:t>
            </a:r>
            <a:r>
              <a:rPr lang="en-US" sz="2800" dirty="0" smtClean="0">
                <a:solidFill>
                  <a:schemeClr val="bg1"/>
                </a:solidFill>
              </a:rPr>
              <a:t> graders, THIS MEANS YOU!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Stay </a:t>
            </a:r>
            <a:r>
              <a:rPr lang="en-US" sz="2800" dirty="0">
                <a:solidFill>
                  <a:schemeClr val="bg1"/>
                </a:solidFill>
              </a:rPr>
              <a:t>in designated </a:t>
            </a:r>
            <a:r>
              <a:rPr lang="en-US" sz="2800" dirty="0" smtClean="0">
                <a:solidFill>
                  <a:schemeClr val="bg1"/>
                </a:solidFill>
              </a:rPr>
              <a:t>areas (inside the red lines)</a:t>
            </a:r>
          </a:p>
        </p:txBody>
      </p:sp>
      <p:sp>
        <p:nvSpPr>
          <p:cNvPr id="658436" name="Rectangle 3"/>
          <p:cNvSpPr>
            <a:spLocks/>
          </p:cNvSpPr>
          <p:nvPr/>
        </p:nvSpPr>
        <p:spPr bwMode="auto">
          <a:xfrm>
            <a:off x="457200" y="93663"/>
            <a:ext cx="8229600" cy="1504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4400" dirty="0">
                <a:solidFill>
                  <a:srgbClr val="060606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All the time and everywhere</a:t>
            </a:r>
            <a:r>
              <a:rPr lang="en-US" sz="4400">
                <a:solidFill>
                  <a:srgbClr val="060606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:</a:t>
            </a:r>
            <a:r>
              <a:rPr lang="en-US" sz="4400" smtClean="0">
                <a:solidFill>
                  <a:srgbClr val="060606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 Safe</a:t>
            </a:r>
            <a:endParaRPr lang="en-US" sz="4400" dirty="0">
              <a:solidFill>
                <a:srgbClr val="060606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4419" y="1254093"/>
            <a:ext cx="4574999" cy="52133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1"/>
          <p:cNvSpPr>
            <a:spLocks/>
          </p:cNvSpPr>
          <p:nvPr/>
        </p:nvSpPr>
        <p:spPr bwMode="auto">
          <a:xfrm>
            <a:off x="8455025" y="6467475"/>
            <a:ext cx="244475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18</a:t>
            </a:r>
          </a:p>
        </p:txBody>
      </p:sp>
      <p:sp>
        <p:nvSpPr>
          <p:cNvPr id="660484" name="Rectangle 3"/>
          <p:cNvSpPr>
            <a:spLocks/>
          </p:cNvSpPr>
          <p:nvPr/>
        </p:nvSpPr>
        <p:spPr bwMode="auto">
          <a:xfrm>
            <a:off x="457200" y="93663"/>
            <a:ext cx="8229600" cy="1504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4400" dirty="0">
                <a:solidFill>
                  <a:srgbClr val="060606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All the</a:t>
            </a:r>
            <a:r>
              <a:rPr lang="en-US" sz="4400" dirty="0" smtClean="0">
                <a:solidFill>
                  <a:srgbClr val="060606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  <a:r>
              <a:rPr lang="en-US" sz="4400" i="1" dirty="0" smtClean="0">
                <a:solidFill>
                  <a:srgbClr val="060606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Time </a:t>
            </a:r>
            <a:r>
              <a:rPr lang="en-US" sz="4400" dirty="0">
                <a:solidFill>
                  <a:srgbClr val="060606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and</a:t>
            </a:r>
            <a:r>
              <a:rPr lang="en-US" sz="4400" dirty="0" smtClean="0">
                <a:solidFill>
                  <a:srgbClr val="060606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Everywhere</a:t>
            </a:r>
            <a:r>
              <a:rPr lang="en-US" sz="4400" dirty="0">
                <a:solidFill>
                  <a:srgbClr val="060606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: Respectful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89024" y="1801906"/>
            <a:ext cx="3858859" cy="4324257"/>
          </a:xfrm>
        </p:spPr>
        <p:txBody>
          <a:bodyPr>
            <a:normAutofit fontScale="85000" lnSpcReduction="20000"/>
          </a:bodyPr>
          <a:lstStyle/>
          <a:p>
            <a:r>
              <a:rPr lang="en-US" sz="4800" dirty="0" smtClean="0">
                <a:solidFill>
                  <a:srgbClr val="000000"/>
                </a:solidFill>
              </a:rPr>
              <a:t>Leave other people’s things alone.  </a:t>
            </a:r>
          </a:p>
          <a:p>
            <a:r>
              <a:rPr lang="en-US" sz="4800" dirty="0" smtClean="0">
                <a:solidFill>
                  <a:srgbClr val="000000"/>
                </a:solidFill>
              </a:rPr>
              <a:t>Clean up after yourself</a:t>
            </a:r>
          </a:p>
          <a:p>
            <a:r>
              <a:rPr lang="en-US" sz="4800" dirty="0" smtClean="0">
                <a:solidFill>
                  <a:srgbClr val="000000"/>
                </a:solidFill>
              </a:rPr>
              <a:t>Keep your voice level 0–2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320" y="1468755"/>
            <a:ext cx="3332480" cy="4998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1"/>
          <p:cNvSpPr>
            <a:spLocks/>
          </p:cNvSpPr>
          <p:nvPr/>
        </p:nvSpPr>
        <p:spPr bwMode="auto">
          <a:xfrm>
            <a:off x="8455025" y="6467475"/>
            <a:ext cx="244475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18</a:t>
            </a:r>
          </a:p>
        </p:txBody>
      </p:sp>
      <p:sp>
        <p:nvSpPr>
          <p:cNvPr id="660484" name="Rectangle 3"/>
          <p:cNvSpPr>
            <a:spLocks/>
          </p:cNvSpPr>
          <p:nvPr/>
        </p:nvSpPr>
        <p:spPr bwMode="auto">
          <a:xfrm>
            <a:off x="457200" y="93663"/>
            <a:ext cx="8229600" cy="1504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4400" dirty="0">
                <a:solidFill>
                  <a:srgbClr val="060606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All the</a:t>
            </a:r>
            <a:r>
              <a:rPr lang="en-US" sz="4400" dirty="0" smtClean="0">
                <a:solidFill>
                  <a:srgbClr val="060606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Time </a:t>
            </a:r>
            <a:r>
              <a:rPr lang="en-US" sz="4400" dirty="0">
                <a:solidFill>
                  <a:srgbClr val="060606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and</a:t>
            </a:r>
            <a:r>
              <a:rPr lang="en-US" sz="4400" dirty="0" smtClean="0">
                <a:solidFill>
                  <a:srgbClr val="060606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Everywhere</a:t>
            </a:r>
            <a:r>
              <a:rPr lang="en-US" sz="4400" dirty="0">
                <a:solidFill>
                  <a:srgbClr val="060606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: Respectful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89025" y="1801906"/>
            <a:ext cx="3482976" cy="4324257"/>
          </a:xfrm>
        </p:spPr>
        <p:txBody>
          <a:bodyPr>
            <a:normAutofit fontScale="55000" lnSpcReduction="20000"/>
          </a:bodyPr>
          <a:lstStyle/>
          <a:p>
            <a:r>
              <a:rPr lang="en-US" sz="5455" dirty="0" smtClean="0">
                <a:solidFill>
                  <a:srgbClr val="000000"/>
                </a:solidFill>
              </a:rPr>
              <a:t>Use polite, school appropriate language at all times.</a:t>
            </a:r>
          </a:p>
          <a:p>
            <a:r>
              <a:rPr lang="en-US" sz="5455" dirty="0" smtClean="0">
                <a:solidFill>
                  <a:srgbClr val="000000"/>
                </a:solidFill>
              </a:rPr>
              <a:t>Be kind and tolerant to others, especially if they seem different from you.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98613"/>
            <a:ext cx="4254500" cy="4868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Zane Policy on </a:t>
            </a:r>
            <a:r>
              <a:rPr lang="en-US" dirty="0" err="1" smtClean="0">
                <a:solidFill>
                  <a:srgbClr val="000000"/>
                </a:solidFill>
              </a:rPr>
              <a:t>Jammies</a:t>
            </a:r>
            <a:r>
              <a:rPr lang="en-US" dirty="0" smtClean="0">
                <a:solidFill>
                  <a:srgbClr val="000000"/>
                </a:solidFill>
              </a:rPr>
              <a:t> and </a:t>
            </a:r>
            <a:r>
              <a:rPr lang="en-US" dirty="0" err="1" smtClean="0">
                <a:solidFill>
                  <a:srgbClr val="000000"/>
                </a:solidFill>
              </a:rPr>
              <a:t>Blankies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5" y="1801906"/>
            <a:ext cx="3482976" cy="4324257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0000"/>
                </a:solidFill>
              </a:rPr>
              <a:t>Pajama bottoms and blankets are for home. Don’t wear them to school.</a:t>
            </a:r>
            <a:endParaRPr lang="en-US" sz="4000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801906"/>
            <a:ext cx="3964836" cy="33516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572001" y="5547191"/>
            <a:ext cx="41988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</a:rPr>
              <a:t>At school, dress a little nicer!</a:t>
            </a:r>
          </a:p>
          <a:p>
            <a:endParaRPr lang="en-US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PBIS Cafeteria Update: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4810169"/>
            <a:ext cx="8340144" cy="1819230"/>
          </a:xfrm>
        </p:spPr>
        <p:txBody>
          <a:bodyPr numCol="2">
            <a:normAutofit fontScale="77500" lnSpcReduction="20000"/>
          </a:bodyPr>
          <a:lstStyle/>
          <a:p>
            <a:r>
              <a:rPr lang="en-US" sz="3600" dirty="0" smtClean="0">
                <a:solidFill>
                  <a:srgbClr val="000000"/>
                </a:solidFill>
              </a:rPr>
              <a:t>Good job on the voice levels.... 0</a:t>
            </a:r>
            <a:r>
              <a:rPr lang="en-US" sz="3600" smtClean="0">
                <a:solidFill>
                  <a:srgbClr val="000000"/>
                </a:solidFill>
              </a:rPr>
              <a:t>-2</a:t>
            </a:r>
          </a:p>
          <a:p>
            <a:r>
              <a:rPr lang="en-US" sz="3600" dirty="0" smtClean="0">
                <a:solidFill>
                  <a:srgbClr val="000000"/>
                </a:solidFill>
              </a:rPr>
              <a:t>Throw away </a:t>
            </a:r>
            <a:r>
              <a:rPr lang="en-US" sz="3600" i="1" dirty="0" smtClean="0">
                <a:solidFill>
                  <a:srgbClr val="000000"/>
                </a:solidFill>
              </a:rPr>
              <a:t>all</a:t>
            </a:r>
            <a:r>
              <a:rPr lang="en-US" sz="3600" dirty="0" smtClean="0">
                <a:solidFill>
                  <a:srgbClr val="000000"/>
                </a:solidFill>
              </a:rPr>
              <a:t> your trash</a:t>
            </a:r>
          </a:p>
          <a:p>
            <a:r>
              <a:rPr lang="en-US" sz="3097" dirty="0" smtClean="0">
                <a:solidFill>
                  <a:srgbClr val="000000"/>
                </a:solidFill>
                <a:sym typeface="Wingdings"/>
              </a:rPr>
              <a:t>Eat all cafeteria food </a:t>
            </a:r>
            <a:r>
              <a:rPr lang="en-US" sz="3097" i="1" dirty="0" smtClean="0">
                <a:solidFill>
                  <a:srgbClr val="000000"/>
                </a:solidFill>
                <a:sym typeface="Wingdings"/>
              </a:rPr>
              <a:t>in</a:t>
            </a:r>
            <a:r>
              <a:rPr lang="en-US" sz="3097" dirty="0" smtClean="0">
                <a:solidFill>
                  <a:srgbClr val="000000"/>
                </a:solidFill>
                <a:sym typeface="Wingdings"/>
              </a:rPr>
              <a:t> the cafeteria-sorry, no take out</a:t>
            </a:r>
          </a:p>
          <a:p>
            <a:r>
              <a:rPr lang="en-US" sz="3097" dirty="0" smtClean="0">
                <a:solidFill>
                  <a:srgbClr val="000000"/>
                </a:solidFill>
                <a:sym typeface="Wingdings"/>
              </a:rPr>
              <a:t>Keep the SRR behavior going</a:t>
            </a:r>
          </a:p>
          <a:p>
            <a:r>
              <a:rPr lang="en-US" sz="3097" i="1" dirty="0" smtClean="0">
                <a:solidFill>
                  <a:srgbClr val="000000"/>
                </a:solidFill>
                <a:sym typeface="Wingdings"/>
              </a:rPr>
              <a:t>WALK</a:t>
            </a:r>
            <a:r>
              <a:rPr lang="en-US" sz="3097" dirty="0" smtClean="0">
                <a:solidFill>
                  <a:srgbClr val="000000"/>
                </a:solidFill>
                <a:sym typeface="Wingdings"/>
              </a:rPr>
              <a:t> to lunch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534" y="1304969"/>
            <a:ext cx="6172200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Be ON TIME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413835"/>
            <a:ext cx="3416221" cy="375025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0000"/>
                </a:solidFill>
              </a:rPr>
              <a:t>Ready to start BEFORE the bell!</a:t>
            </a:r>
          </a:p>
          <a:p>
            <a:r>
              <a:rPr lang="en-US" sz="3600" dirty="0" smtClean="0">
                <a:solidFill>
                  <a:srgbClr val="000000"/>
                </a:solidFill>
              </a:rPr>
              <a:t>Seated</a:t>
            </a:r>
          </a:p>
          <a:p>
            <a:r>
              <a:rPr lang="en-US" sz="3600" dirty="0" smtClean="0">
                <a:solidFill>
                  <a:srgbClr val="000000"/>
                </a:solidFill>
              </a:rPr>
              <a:t>Materials out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6840" y="5164084"/>
            <a:ext cx="8098715" cy="147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Quiz question:  Will a student get marked “Tardy” even if they are in the classroom before the bell?  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Y/N   Discuss and explain.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459" y="1402979"/>
            <a:ext cx="4888921" cy="30313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Rainy Day Procedures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514338"/>
            <a:ext cx="3482975" cy="4324257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ON Rainy days, stay as dry as possible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Keep under the overhangs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Dry your feet when you enter a building</a:t>
            </a: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8880" y="1613645"/>
            <a:ext cx="3317756" cy="32471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828880" y="5212020"/>
            <a:ext cx="3820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Stay cozy inside-if you love to play in the rain, save it for home!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PDA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509692"/>
            <a:ext cx="4218270" cy="4724309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High fives- almost always OK, go for it!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Hugs: 3 second rule, stand a little apart 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No Kissing-not at Zane, not even grandmas or babies!  Don’t do it.</a:t>
            </a: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7293" y="1613646"/>
            <a:ext cx="3222713" cy="47920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raditio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Tradition">
      <a:majorFont>
        <a:latin typeface="Candara"/>
        <a:ea typeface=""/>
        <a:cs typeface=""/>
        <a:font script="Jpan" typeface="メイリオ"/>
      </a:majorFont>
      <a:minorFont>
        <a:latin typeface="Candara"/>
        <a:ea typeface=""/>
        <a:cs typeface=""/>
        <a:font script="Jpan" typeface="メイリオ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Equity.thmx</Template>
  <TotalTime>1798</TotalTime>
  <Words>415</Words>
  <Application>Microsoft Macintosh PowerPoint</Application>
  <PresentationFormat>On-screen Show (4:3)</PresentationFormat>
  <Paragraphs>52</Paragraphs>
  <Slides>14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Tradition</vt:lpstr>
      <vt:lpstr>Slide 1</vt:lpstr>
      <vt:lpstr>Slide 2</vt:lpstr>
      <vt:lpstr>Slide 3</vt:lpstr>
      <vt:lpstr>Slide 4</vt:lpstr>
      <vt:lpstr>Zane Policy on Jammies and Blankies</vt:lpstr>
      <vt:lpstr>PBIS Cafeteria Update:</vt:lpstr>
      <vt:lpstr>Be ON TIME </vt:lpstr>
      <vt:lpstr>Rainy Day Procedures</vt:lpstr>
      <vt:lpstr>PDA</vt:lpstr>
      <vt:lpstr>What to ride to school: Bikes, scooter, and skateboards: things that are safe and that you can lock up.</vt:lpstr>
      <vt:lpstr>What NOT to ride to school:</vt:lpstr>
      <vt:lpstr>After School: </vt:lpstr>
      <vt:lpstr>Slide 13</vt:lpstr>
      <vt:lpstr>Slide 14</vt:lpstr>
    </vt:vector>
  </TitlesOfParts>
  <Company>Winship Middle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Elizabeth Baker</dc:creator>
  <cp:lastModifiedBy>Elizabeth Baker</cp:lastModifiedBy>
  <cp:revision>22</cp:revision>
  <dcterms:created xsi:type="dcterms:W3CDTF">2016-02-22T20:33:41Z</dcterms:created>
  <dcterms:modified xsi:type="dcterms:W3CDTF">2016-02-22T20:34:11Z</dcterms:modified>
</cp:coreProperties>
</file>